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0" autoAdjust="0"/>
    <p:restoredTop sz="94660"/>
  </p:normalViewPr>
  <p:slideViewPr>
    <p:cSldViewPr snapToGrid="0">
      <p:cViewPr>
        <p:scale>
          <a:sx n="93" d="100"/>
          <a:sy n="93" d="100"/>
        </p:scale>
        <p:origin x="92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5057B-5D62-A109-0CFB-542F2020B6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B93080-36A1-E63C-30CF-8BFCD7A7C0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D93ED1-079F-0FFB-CCE7-55F509F48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569E6-1EE6-4CEF-90DC-AD0CFAA50AA9}" type="datetimeFigureOut">
              <a:rPr lang="en-CA" smtClean="0"/>
              <a:t>2023-06-27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369CB5-B982-C800-2869-A9BD13856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9DAA7A-543C-B8CA-5993-1C4C307B8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E7FB7-E7C6-4599-9149-AE5D25AF411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599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171F3-F09C-BD00-8CAA-11500555A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84D37D-3099-155A-BACE-E906BD4C1B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F3B752-A8EC-867B-DF82-6E33C871A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569E6-1EE6-4CEF-90DC-AD0CFAA50AA9}" type="datetimeFigureOut">
              <a:rPr lang="en-CA" smtClean="0"/>
              <a:t>2023-06-27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8F3358-5F7B-E2EB-DDBD-8CBDDE2D5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FDC6F6-26C0-0812-D038-C57CC79B5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E7FB7-E7C6-4599-9149-AE5D25AF411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79768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1715DCA-A2C4-3076-BEE0-55D54E0E48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229F85-6571-6D10-C86E-CAB9BF331E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C3EAF6-2B49-2269-4E3C-669F48C94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569E6-1EE6-4CEF-90DC-AD0CFAA50AA9}" type="datetimeFigureOut">
              <a:rPr lang="en-CA" smtClean="0"/>
              <a:t>2023-06-27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93A024-02CA-EA29-4D0F-B10CE1622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842AA3-94C6-CD6C-73E6-D7F4F3C3F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E7FB7-E7C6-4599-9149-AE5D25AF411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04766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E51FE-D2BE-1110-8E59-2C1B2D20F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B7EE6-0FC6-0D13-731F-180FD5F97E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653B1-8CB5-FDC1-4293-C730CA4E6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569E6-1EE6-4CEF-90DC-AD0CFAA50AA9}" type="datetimeFigureOut">
              <a:rPr lang="en-CA" smtClean="0"/>
              <a:t>2023-06-27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6B781C-6FBC-9BE3-D4BD-3F60F1068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BF028E-6B69-E95B-EF36-CB8057CE0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E7FB7-E7C6-4599-9149-AE5D25AF411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30615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45C74-2A0E-4CFD-B170-0ED0C0137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27946E-6B72-DEF1-E194-BC10DC3D4D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E015FA-D044-049F-944E-3FAEFF64E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569E6-1EE6-4CEF-90DC-AD0CFAA50AA9}" type="datetimeFigureOut">
              <a:rPr lang="en-CA" smtClean="0"/>
              <a:t>2023-06-27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BEB00A-A6A2-10A3-4D3F-98BA0BFE0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CC78B3-4BAD-3F7F-B35F-F17434447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E7FB7-E7C6-4599-9149-AE5D25AF411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12487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D15EB-4DB4-624B-4667-165CF2431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891732-C9B2-0E65-276B-8957849313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E83FFD-77FD-934C-58AF-C03194630A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1E3AA3-0CFC-D901-B49B-08B2DC1B7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569E6-1EE6-4CEF-90DC-AD0CFAA50AA9}" type="datetimeFigureOut">
              <a:rPr lang="en-CA" smtClean="0"/>
              <a:t>2023-06-27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09515A-9B85-F62E-E593-A9819F6A9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8A1CDB-88A3-477B-9CF0-1DDB1F813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E7FB7-E7C6-4599-9149-AE5D25AF411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94006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3108F-0222-C401-4153-E045291D5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7E0EE8-DCBA-19FE-2FE9-6CBD66E70F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AB9850-C771-C466-6E04-8F41204366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C9B313-580B-9843-3AA9-C869B02F11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AD9261-0789-B0C4-EF92-79DD5F1910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2FB3FD-BE3A-DFCC-D2F1-CF71F907B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569E6-1EE6-4CEF-90DC-AD0CFAA50AA9}" type="datetimeFigureOut">
              <a:rPr lang="en-CA" smtClean="0"/>
              <a:t>2023-06-27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D6568E-BBDC-B64B-9AFC-91A0F46F3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22B88C-1370-20CD-FC3C-D3AF09CA9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E7FB7-E7C6-4599-9149-AE5D25AF411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83791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D54B0-F4E9-61C5-9420-1C62120DD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81BC69-977F-56BF-4E4D-320C91993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569E6-1EE6-4CEF-90DC-AD0CFAA50AA9}" type="datetimeFigureOut">
              <a:rPr lang="en-CA" smtClean="0"/>
              <a:t>2023-06-27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5560EA-21DD-1544-1897-7669E4A12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5A121A-69EF-3A70-2ACF-9AF4FD4D4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E7FB7-E7C6-4599-9149-AE5D25AF411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93840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812CE6-48DE-117B-31D7-AF5A5BEAB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569E6-1EE6-4CEF-90DC-AD0CFAA50AA9}" type="datetimeFigureOut">
              <a:rPr lang="en-CA" smtClean="0"/>
              <a:t>2023-06-27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54447F-055B-6F2D-602B-B1656E943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7CB632-34BC-6AC8-0E6D-4711B77FB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E7FB7-E7C6-4599-9149-AE5D25AF411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94580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CDF67-281C-2051-281F-1334A629E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2E47A-0C8F-5EB0-D597-2C51790748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695A57-6A73-3BD5-2DDB-FF9216082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099AB0-11FE-7FBE-E582-25F9D7060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569E6-1EE6-4CEF-90DC-AD0CFAA50AA9}" type="datetimeFigureOut">
              <a:rPr lang="en-CA" smtClean="0"/>
              <a:t>2023-06-27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C1C4B6-662C-B1E8-6CA0-43323F45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9526E6-CC01-BAC3-AE37-7CA0318CA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E7FB7-E7C6-4599-9149-AE5D25AF411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72372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ED96E-58B8-4DAF-9CC1-0FA68A5EE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4C9D4D-C6DE-1EF9-0D0B-1DB2501FB0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6B5595-5507-B074-2218-6B5A4F12B6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1F2239-C3BE-59D8-E708-6AB022111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569E6-1EE6-4CEF-90DC-AD0CFAA50AA9}" type="datetimeFigureOut">
              <a:rPr lang="en-CA" smtClean="0"/>
              <a:t>2023-06-27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42E586-84E4-A1E4-7918-7F5A83DBB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568FE7-3FC3-3678-67C5-9A6F7FA65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E7FB7-E7C6-4599-9149-AE5D25AF411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64663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71834B-20A3-0B4A-8DC4-4AAB605B4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31EF9C-337E-0E0E-9E4A-1201C69008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983147-8F66-04B0-5FED-CFCA41CF2A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8569E6-1EE6-4CEF-90DC-AD0CFAA50AA9}" type="datetimeFigureOut">
              <a:rPr lang="en-CA" smtClean="0"/>
              <a:t>2023-06-27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DCA72D-1D6F-E8ED-81B7-30F5B63BF7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B6912F-11A3-991E-0183-5EE1B0A317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E7FB7-E7C6-4599-9149-AE5D25AF411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67208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B84BD84-6C85-0A6A-81C0-FD02655E44CD}"/>
              </a:ext>
            </a:extLst>
          </p:cNvPr>
          <p:cNvSpPr/>
          <p:nvPr/>
        </p:nvSpPr>
        <p:spPr>
          <a:xfrm>
            <a:off x="4627000" y="372531"/>
            <a:ext cx="2213238" cy="552026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DIRMAINT SERVER</a:t>
            </a:r>
          </a:p>
          <a:p>
            <a:pPr algn="ctr"/>
            <a:r>
              <a:rPr lang="en-US" dirty="0"/>
              <a:t>EXTENT CONTROL</a:t>
            </a:r>
          </a:p>
          <a:p>
            <a:pPr algn="ctr"/>
            <a:r>
              <a:rPr lang="en-US" dirty="0"/>
              <a:t>:REGIONS</a:t>
            </a:r>
          </a:p>
          <a:p>
            <a:pPr algn="ctr"/>
            <a:r>
              <a:rPr lang="en-US" dirty="0"/>
              <a:t>:GROUPS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When commands are issued that reference EXTENT CONTROL:</a:t>
            </a:r>
          </a:p>
          <a:p>
            <a:pPr algn="ctr"/>
            <a:r>
              <a:rPr lang="en-US" dirty="0"/>
              <a:t>Check SECLABEL of user</a:t>
            </a:r>
          </a:p>
          <a:p>
            <a:pPr algn="ctr"/>
            <a:r>
              <a:rPr lang="en-US" dirty="0"/>
              <a:t>Check SECLABEL of the :REGION or :GROUP</a:t>
            </a:r>
          </a:p>
          <a:p>
            <a:pPr algn="ctr"/>
            <a:r>
              <a:rPr lang="en-US" dirty="0"/>
              <a:t>If a matched allow command else send error message</a:t>
            </a:r>
          </a:p>
          <a:p>
            <a:pPr algn="ctr"/>
            <a:endParaRPr lang="en-CA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CBECDC-43E7-C0E5-AE62-D4AE93D5598B}"/>
              </a:ext>
            </a:extLst>
          </p:cNvPr>
          <p:cNvSpPr/>
          <p:nvPr/>
        </p:nvSpPr>
        <p:spPr>
          <a:xfrm>
            <a:off x="8807118" y="372533"/>
            <a:ext cx="2062557" cy="2171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DIRMAINT Administrator</a:t>
            </a:r>
          </a:p>
          <a:p>
            <a:pPr algn="ctr"/>
            <a:r>
              <a:rPr lang="en-US" dirty="0"/>
              <a:t>SECLABEL BLUE</a:t>
            </a:r>
          </a:p>
          <a:p>
            <a:pPr algn="ctr"/>
            <a:r>
              <a:rPr lang="en-US" dirty="0"/>
              <a:t>Issues DASD, AMDISK, DMDISK. CMDISK, TMDISK, etc. command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3969AF0-3262-22EB-DB32-772498B2FC61}"/>
              </a:ext>
            </a:extLst>
          </p:cNvPr>
          <p:cNvSpPr/>
          <p:nvPr/>
        </p:nvSpPr>
        <p:spPr>
          <a:xfrm>
            <a:off x="8807118" y="3664475"/>
            <a:ext cx="2062557" cy="222832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DIRMAINT Administrator</a:t>
            </a:r>
          </a:p>
          <a:p>
            <a:pPr algn="ctr"/>
            <a:r>
              <a:rPr lang="en-US" dirty="0"/>
              <a:t>SECLABEL RED</a:t>
            </a:r>
          </a:p>
          <a:p>
            <a:pPr algn="ctr"/>
            <a:r>
              <a:rPr lang="en-US" dirty="0"/>
              <a:t>Issues DASD, AMDISK, DMDISK. CMDISK, TMDISK, etc. command</a:t>
            </a:r>
          </a:p>
          <a:p>
            <a:pPr algn="ctr"/>
            <a:endParaRPr lang="en-US" dirty="0"/>
          </a:p>
        </p:txBody>
      </p:sp>
      <p:sp>
        <p:nvSpPr>
          <p:cNvPr id="2" name="Arrow: Left-Right 1">
            <a:extLst>
              <a:ext uri="{FF2B5EF4-FFF2-40B4-BE49-F238E27FC236}">
                <a16:creationId xmlns:a16="http://schemas.microsoft.com/office/drawing/2014/main" id="{A1ACDF5B-1283-5227-0BFC-1826630B38B1}"/>
              </a:ext>
            </a:extLst>
          </p:cNvPr>
          <p:cNvSpPr/>
          <p:nvPr/>
        </p:nvSpPr>
        <p:spPr>
          <a:xfrm>
            <a:off x="6950244" y="1219135"/>
            <a:ext cx="1691296" cy="343759"/>
          </a:xfrm>
          <a:prstGeom prst="left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Arrow: Left-Right 2">
            <a:extLst>
              <a:ext uri="{FF2B5EF4-FFF2-40B4-BE49-F238E27FC236}">
                <a16:creationId xmlns:a16="http://schemas.microsoft.com/office/drawing/2014/main" id="{8B391F67-8105-5150-205B-0AF41C78B457}"/>
              </a:ext>
            </a:extLst>
          </p:cNvPr>
          <p:cNvSpPr/>
          <p:nvPr/>
        </p:nvSpPr>
        <p:spPr>
          <a:xfrm>
            <a:off x="6936780" y="4702437"/>
            <a:ext cx="1691296" cy="343759"/>
          </a:xfrm>
          <a:prstGeom prst="left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52A375D-0630-2F47-FD5C-BC5F5F209B1F}"/>
              </a:ext>
            </a:extLst>
          </p:cNvPr>
          <p:cNvSpPr/>
          <p:nvPr/>
        </p:nvSpPr>
        <p:spPr>
          <a:xfrm>
            <a:off x="800386" y="372531"/>
            <a:ext cx="2028180" cy="552026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RACFVM is consulted by DIRMAINT</a:t>
            </a:r>
          </a:p>
          <a:p>
            <a:pPr algn="ctr"/>
            <a:endParaRPr lang="en-CA" dirty="0"/>
          </a:p>
        </p:txBody>
      </p:sp>
      <p:sp>
        <p:nvSpPr>
          <p:cNvPr id="10" name="Arrow: Left-Right 9">
            <a:extLst>
              <a:ext uri="{FF2B5EF4-FFF2-40B4-BE49-F238E27FC236}">
                <a16:creationId xmlns:a16="http://schemas.microsoft.com/office/drawing/2014/main" id="{4048B72B-E3B6-CC73-269A-FA87303D55BE}"/>
              </a:ext>
            </a:extLst>
          </p:cNvPr>
          <p:cNvSpPr/>
          <p:nvPr/>
        </p:nvSpPr>
        <p:spPr>
          <a:xfrm>
            <a:off x="2925245" y="2622819"/>
            <a:ext cx="1691296" cy="343759"/>
          </a:xfrm>
          <a:prstGeom prst="left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21175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1690</TotalTime>
  <Words>80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Kreuter, David (SSC/SPC)</dc:creator>
  <cp:lastModifiedBy>Kreuter, David (SSC/SPC)</cp:lastModifiedBy>
  <cp:revision>3</cp:revision>
  <dcterms:created xsi:type="dcterms:W3CDTF">2023-06-27T15:17:37Z</dcterms:created>
  <dcterms:modified xsi:type="dcterms:W3CDTF">2023-06-28T19:27:43Z</dcterms:modified>
</cp:coreProperties>
</file>