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3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95206-9574-0D12-7F57-CCA9EE289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0EC9A7-4223-EC0B-351E-6EED825D96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2720F-F5BE-BEB1-52E9-4E06262E0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0A8-2BAE-4DC5-9CCB-677E0B039568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91254-87AD-952C-DE4A-098790CB7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3006B-B791-2A03-C0D2-5DD68737B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CFA7-E627-45D5-AF90-6C5DE3860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855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310C0-7C2B-0CC7-F58C-6B9AA036D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9BEF57-72A1-1DB6-B3D7-F7CDBD115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20751-979E-84F8-1E25-649DB0F0D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0A8-2BAE-4DC5-9CCB-677E0B039568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1F0E4-EAE9-E8F1-7B1E-7B9C2862B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5801E-C826-6794-65C6-B74ADE128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CFA7-E627-45D5-AF90-6C5DE3860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3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B36333-FE3F-3317-4BA7-8F257D27D2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4B2268-6D51-B870-32A6-B6BB59FA4E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32B3CF-AB4B-BCB8-47EE-1413C4780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0A8-2BAE-4DC5-9CCB-677E0B039568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930A7-2450-9463-A354-C2435C76C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11D50-76DF-893E-809E-11F64A126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CFA7-E627-45D5-AF90-6C5DE3860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276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F9593-E0D1-A3EB-84A7-3EEE6C08C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974F2-BD27-F6D7-9CED-3A757D3C3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EAF496-0939-00CF-B5F2-AA4941761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0A8-2BAE-4DC5-9CCB-677E0B039568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397B6-DFF9-BF45-67EA-5502C7F88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3B2AA-BFF1-E926-ED0B-828863606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CFA7-E627-45D5-AF90-6C5DE3860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305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50966-A0AF-1A54-0786-EB468B536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F06AD0-D2B7-65CA-908D-2712B78C8E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659FC-47AB-D04F-BBFD-B7E27545E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0A8-2BAE-4DC5-9CCB-677E0B039568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3D324-3612-8E79-4252-ABA78AE41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8D166-25A5-D14A-E4EC-3A4FFB097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CFA7-E627-45D5-AF90-6C5DE3860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2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85E3E-49BF-5F14-EB4A-FBA06FDF9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EB67-A368-2C72-C685-1456B24015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289018-A349-2CBF-1384-9E2A9000C5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A6A639-85F5-219F-CA72-39BEB32AB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0A8-2BAE-4DC5-9CCB-677E0B039568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630A-B2B1-883F-9395-CD55847DD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85D8AE-97F8-859D-1973-7DE3741D4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CFA7-E627-45D5-AF90-6C5DE3860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340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F87F6-2A90-4E2C-AC95-C591079D8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678BE-EF72-27D3-46BE-9C25221E8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C04DC3-7538-5DF7-CA10-6148852BD1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FBA2D7-6D4F-9B30-21A3-55EA7B0F21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6899E8-6191-C047-EDF1-61CEC2F009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38D492-69DF-ED31-5970-5C5789019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0A8-2BAE-4DC5-9CCB-677E0B039568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910D23-93A5-46EC-6B12-838216124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47B949-9502-AC8D-3E32-46CB39DD8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CFA7-E627-45D5-AF90-6C5DE3860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182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DBF72-8D02-1B59-EC9C-D9C8C2640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BDE23D-E0F8-89A0-DE17-4BFAD2C35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0A8-2BAE-4DC5-9CCB-677E0B039568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162518-1FA7-100C-5019-34E39C45F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A94897-8F1E-EAD6-A72B-2B5EBBE04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CFA7-E627-45D5-AF90-6C5DE3860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23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E4D19C-CC33-8848-E857-F51013648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0A8-2BAE-4DC5-9CCB-677E0B039568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925355-D3CA-4670-C5DD-4EDB9800A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961700-C99C-944E-D1EC-2CA9C0DF2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CFA7-E627-45D5-AF90-6C5DE3860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159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B89C9-CAC1-B8BF-06C8-6BF097CFB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9BC5B-EC1A-1178-131A-0D89E07C6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07B520-288D-A255-E4B6-CFD767CCC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23C7C7-5865-77A1-62B9-EDA677E76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0A8-2BAE-4DC5-9CCB-677E0B039568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254D72-D8D9-05D4-4007-686B7025E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49483-EA5E-6EAF-C31C-3E4FE760C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CFA7-E627-45D5-AF90-6C5DE3860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2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4D1D8-D9C4-E3ED-52D8-7F522A0EF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D001D4-F100-45A7-FFBA-E2A9E14585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A46407-B7F7-FD85-0934-5D4D6B8447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078D7C-698F-1391-56E1-1E10B9322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E20A8-2BAE-4DC5-9CCB-677E0B039568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FC2C96-11B4-9A4D-FF00-2D1F8C425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3A032E-B0C8-29FC-B9A1-6F9DAA304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4CFA7-E627-45D5-AF90-6C5DE3860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600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DFB482-3B3A-A381-ED27-4F0A549B6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0975B9-8133-6609-8111-820016EE6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7A4B6-77B3-0296-432C-0F4DE86FB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0E20A8-2BAE-4DC5-9CCB-677E0B039568}" type="datetimeFigureOut">
              <a:rPr lang="en-US" smtClean="0"/>
              <a:t>6/13/2025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D7CD5-7504-DD6E-5507-FDC9ED1951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509A4-38D3-8297-E184-DA14F087A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F4CFA7-E627-45D5-AF90-6C5DE3860C6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5F5083-26DD-D9F9-BB92-6D67C8A1187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1334750" y="6642100"/>
            <a:ext cx="82867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 C</a:t>
            </a:r>
          </a:p>
        </p:txBody>
      </p:sp>
    </p:spTree>
    <p:extLst>
      <p:ext uri="{BB962C8B-B14F-4D97-AF65-F5344CB8AC3E}">
        <p14:creationId xmlns:p14="http://schemas.microsoft.com/office/powerpoint/2010/main" val="64214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9871E-F501-80A2-AF88-E91C7263B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#1 - </a:t>
            </a:r>
            <a:r>
              <a:rPr lang="fr-FR" dirty="0" err="1"/>
              <a:t>Getting</a:t>
            </a:r>
            <a:r>
              <a:rPr lang="fr-FR" dirty="0"/>
              <a:t> </a:t>
            </a:r>
            <a:r>
              <a:rPr lang="fr-FR" dirty="0" err="1"/>
              <a:t>load</a:t>
            </a:r>
            <a:r>
              <a:rPr lang="fr-FR" dirty="0"/>
              <a:t> (P5999X7)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BFA9DE-65DD-51C7-534A-C24BEBF2E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583" y="1484902"/>
            <a:ext cx="8191433" cy="515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714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86943-FB28-4D86-7E27-640575EF9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#2 – </a:t>
            </a:r>
            <a:r>
              <a:rPr lang="fr-FR" dirty="0" err="1"/>
              <a:t>Curl</a:t>
            </a:r>
            <a:r>
              <a:rPr lang="fr-FR" dirty="0"/>
              <a:t> </a:t>
            </a:r>
            <a:r>
              <a:rPr lang="fr-FR" dirty="0" err="1"/>
              <a:t>get</a:t>
            </a:r>
            <a:r>
              <a:rPr lang="fr-FR" dirty="0"/>
              <a:t> in a </a:t>
            </a:r>
            <a:r>
              <a:rPr lang="fr-FR" dirty="0" err="1"/>
              <a:t>windows</a:t>
            </a:r>
            <a:r>
              <a:rPr lang="fr-FR" dirty="0"/>
              <a:t> CMD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6C3CA-C757-6570-B3E9-C45D24DEB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050" dirty="0"/>
              <a:t>curl.exe --request GET --</a:t>
            </a:r>
            <a:r>
              <a:rPr lang="en-US" sz="1050" dirty="0" err="1"/>
              <a:t>url</a:t>
            </a:r>
            <a:r>
              <a:rPr lang="en-US" sz="1050" dirty="0"/>
              <a:t> "https://uapdsb.renault.fr:943/</a:t>
            </a:r>
            <a:r>
              <a:rPr lang="en-US" sz="1050" dirty="0" err="1"/>
              <a:t>zosmf</a:t>
            </a:r>
            <a:r>
              <a:rPr lang="en-US" sz="1050" dirty="0"/>
              <a:t>/</a:t>
            </a:r>
            <a:r>
              <a:rPr lang="en-US" sz="1050" dirty="0" err="1"/>
              <a:t>restfiles</a:t>
            </a:r>
            <a:r>
              <a:rPr lang="en-US" sz="1050" dirty="0"/>
              <a:t>/ds/AWZDO03.DEV.SRSE.LOAD.PGM(P5999X7)" --header "Authorization: Basic QVdaRE8wMzpaZGV2b3BzNzc0NTA=" --header "X-IBM-Data-Type: binary" -w "HTTP status: %{</a:t>
            </a:r>
            <a:r>
              <a:rPr lang="en-US" sz="1050" dirty="0" err="1"/>
              <a:t>http_code</a:t>
            </a:r>
            <a:r>
              <a:rPr lang="en-US" sz="1050" dirty="0"/>
              <a:t>}" --output "c:\temp\output\batch\P5999X7.curlget</a:t>
            </a:r>
          </a:p>
          <a:p>
            <a:endParaRPr lang="en-US" sz="105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418230-0BA3-E29C-2AFD-012E1F4FA6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456" y="2367432"/>
            <a:ext cx="7200901" cy="404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821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EE0D2-CEC6-061D-AEBD-ED3743EA8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#3 – </a:t>
            </a:r>
            <a:r>
              <a:rPr lang="fr-FR" dirty="0" err="1"/>
              <a:t>Getting</a:t>
            </a:r>
            <a:r>
              <a:rPr lang="fr-FR" dirty="0"/>
              <a:t> file </a:t>
            </a:r>
            <a:r>
              <a:rPr lang="fr-FR" dirty="0" err="1"/>
              <a:t>with</a:t>
            </a:r>
            <a:r>
              <a:rPr lang="fr-FR" dirty="0"/>
              <a:t> Filezilla bin mode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3C16264-2CD4-A89E-E631-D0FCC2FB77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6257" y="1524066"/>
            <a:ext cx="4973062" cy="4735145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18F4898-5F14-4538-146A-BEDC7452BC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8955" y="1524066"/>
            <a:ext cx="6055047" cy="3409008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CF3F9AB-995C-4011-F145-166894A5B358}"/>
              </a:ext>
            </a:extLst>
          </p:cNvPr>
          <p:cNvSpPr/>
          <p:nvPr/>
        </p:nvSpPr>
        <p:spPr>
          <a:xfrm>
            <a:off x="5811262" y="4220936"/>
            <a:ext cx="2916359" cy="424544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7A26C4-AA29-1D97-F42F-654A866905B1}"/>
              </a:ext>
            </a:extLst>
          </p:cNvPr>
          <p:cNvSpPr txBox="1"/>
          <p:nvPr/>
        </p:nvSpPr>
        <p:spPr>
          <a:xfrm>
            <a:off x="6809014" y="5333934"/>
            <a:ext cx="2269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No diff </a:t>
            </a:r>
            <a:r>
              <a:rPr lang="fr-FR" dirty="0" err="1"/>
              <a:t>between</a:t>
            </a:r>
            <a:r>
              <a:rPr lang="fr-FR" dirty="0"/>
              <a:t> FTP and ZOSMF API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737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A3F9D-D8A9-E27C-6E52-2BB346FA6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#4 – </a:t>
            </a:r>
            <a:r>
              <a:rPr lang="fr-FR" dirty="0" err="1"/>
              <a:t>Create</a:t>
            </a:r>
            <a:r>
              <a:rPr lang="fr-FR" dirty="0"/>
              <a:t> a </a:t>
            </a:r>
            <a:r>
              <a:rPr lang="fr-FR" dirty="0" err="1"/>
              <a:t>emptyPDSE</a:t>
            </a:r>
            <a:r>
              <a:rPr lang="fr-FR" dirty="0"/>
              <a:t> </a:t>
            </a:r>
            <a:r>
              <a:rPr lang="fr-FR" dirty="0" err="1"/>
              <a:t>dataset</a:t>
            </a:r>
            <a:r>
              <a:rPr lang="fr-FR" dirty="0"/>
              <a:t> to </a:t>
            </a:r>
            <a:r>
              <a:rPr lang="fr-FR" dirty="0" err="1"/>
              <a:t>send</a:t>
            </a:r>
            <a:r>
              <a:rPr lang="fr-FR" dirty="0"/>
              <a:t> the LOAD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F7392-F30B-2162-5323-5346CFFF6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100" dirty="0"/>
              <a:t>C:\temp\output\batch&gt;curl.exe --request POST  --</a:t>
            </a:r>
            <a:r>
              <a:rPr lang="en-US" sz="1100" dirty="0" err="1"/>
              <a:t>url</a:t>
            </a:r>
            <a:r>
              <a:rPr lang="en-US" sz="1100" dirty="0"/>
              <a:t> "https://uaprca.renault.fr:943/</a:t>
            </a:r>
            <a:r>
              <a:rPr lang="en-US" sz="1100" dirty="0" err="1"/>
              <a:t>zosmf</a:t>
            </a:r>
            <a:r>
              <a:rPr lang="en-US" sz="1100" dirty="0"/>
              <a:t>/</a:t>
            </a:r>
            <a:r>
              <a:rPr lang="en-US" sz="1100" dirty="0" err="1"/>
              <a:t>restfiles</a:t>
            </a:r>
            <a:r>
              <a:rPr lang="en-US" sz="1100" dirty="0"/>
              <a:t>/ds/AWZDO03.RE7.LOAD.PGM"  --header "Authorization: Basic QVdaRE8wMzpaZGV2b3BzNzc0NTA=" --header "content-type: application/</a:t>
            </a:r>
            <a:r>
              <a:rPr lang="en-US" sz="1100" dirty="0" err="1"/>
              <a:t>json</a:t>
            </a:r>
            <a:r>
              <a:rPr lang="en-US" sz="1100" dirty="0"/>
              <a:t>" --data "{ \"</a:t>
            </a:r>
            <a:r>
              <a:rPr lang="en-US" sz="1100" dirty="0" err="1"/>
              <a:t>alcunit</a:t>
            </a:r>
            <a:r>
              <a:rPr lang="en-US" sz="1100" dirty="0"/>
              <a:t>\": \"CYL\", \"primary\": 1, \"secondary\": 1,  \"</a:t>
            </a:r>
            <a:r>
              <a:rPr lang="en-US" sz="1100" dirty="0" err="1"/>
              <a:t>dsorg</a:t>
            </a:r>
            <a:r>
              <a:rPr lang="en-US" sz="1100" dirty="0"/>
              <a:t>\": \"PO\", \"</a:t>
            </a:r>
            <a:r>
              <a:rPr lang="en-US" sz="1100" dirty="0" err="1"/>
              <a:t>recfm</a:t>
            </a:r>
            <a:r>
              <a:rPr lang="en-US" sz="1100" dirty="0"/>
              <a:t>\": \"U\", \"</a:t>
            </a:r>
            <a:r>
              <a:rPr lang="en-US" sz="1100" dirty="0" err="1"/>
              <a:t>blksize</a:t>
            </a:r>
            <a:r>
              <a:rPr lang="en-US" sz="1100" dirty="0"/>
              <a:t>\": 32720, \"</a:t>
            </a:r>
            <a:r>
              <a:rPr lang="en-US" sz="1100" dirty="0" err="1"/>
              <a:t>dsntype</a:t>
            </a:r>
            <a:r>
              <a:rPr lang="en-US" sz="1100" dirty="0"/>
              <a:t>\" : \"LIBRARY\" }"  -w "HTTP status: %{</a:t>
            </a:r>
            <a:r>
              <a:rPr lang="en-US" sz="1100" dirty="0" err="1"/>
              <a:t>http_code</a:t>
            </a:r>
            <a:r>
              <a:rPr lang="en-US" sz="1100" dirty="0"/>
              <a:t>}"</a:t>
            </a:r>
          </a:p>
          <a:p>
            <a:r>
              <a:rPr lang="en-US" sz="1100" dirty="0"/>
              <a:t>HTTP status: 201</a:t>
            </a:r>
          </a:p>
          <a:p>
            <a:endParaRPr lang="en-US" sz="1100" dirty="0"/>
          </a:p>
          <a:p>
            <a:endParaRPr lang="en-US" sz="11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CB74B15-64DF-5953-FB10-8F255BFF09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7446" y="2383295"/>
            <a:ext cx="6507806" cy="41095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8AE6D7A-3533-4DC2-BF99-4E6606AC6C25}"/>
              </a:ext>
            </a:extLst>
          </p:cNvPr>
          <p:cNvSpPr txBox="1"/>
          <p:nvPr/>
        </p:nvSpPr>
        <p:spPr>
          <a:xfrm>
            <a:off x="719847" y="3647872"/>
            <a:ext cx="2966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The new </a:t>
            </a:r>
            <a:r>
              <a:rPr lang="fr-FR" dirty="0" err="1"/>
              <a:t>DataSet</a:t>
            </a:r>
            <a:r>
              <a:rPr lang="fr-FR" dirty="0"/>
              <a:t> and SYH AWZDO3.RE7.LOAD.PGM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empty</a:t>
            </a:r>
            <a:r>
              <a:rPr lang="fr-FR" dirty="0"/>
              <a:t> and has the good </a:t>
            </a:r>
            <a:r>
              <a:rPr lang="fr-FR" dirty="0" err="1"/>
              <a:t>attributes</a:t>
            </a:r>
            <a:r>
              <a:rPr lang="fr-FR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601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5C117-CE6E-F96D-17E2-2DA8B74A4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#5 – </a:t>
            </a:r>
            <a:r>
              <a:rPr lang="fr-FR" dirty="0" err="1"/>
              <a:t>Send</a:t>
            </a:r>
            <a:r>
              <a:rPr lang="fr-FR" dirty="0"/>
              <a:t> the </a:t>
            </a:r>
            <a:r>
              <a:rPr lang="fr-FR" dirty="0" err="1"/>
              <a:t>load</a:t>
            </a:r>
            <a:r>
              <a:rPr lang="fr-FR" dirty="0"/>
              <a:t> in bin mode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853F7-64AB-AF27-E692-F93766EB1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66876"/>
          </a:xfrm>
        </p:spPr>
        <p:txBody>
          <a:bodyPr/>
          <a:lstStyle/>
          <a:p>
            <a:r>
              <a:rPr lang="en-US" sz="1100" dirty="0"/>
              <a:t>curl.exe --request PUT  --</a:t>
            </a:r>
            <a:r>
              <a:rPr lang="en-US" sz="1100" dirty="0" err="1"/>
              <a:t>url</a:t>
            </a:r>
            <a:r>
              <a:rPr lang="en-US" sz="1100" dirty="0"/>
              <a:t> "https://uaprca.renault.fr:943/</a:t>
            </a:r>
            <a:r>
              <a:rPr lang="en-US" sz="1100" dirty="0" err="1"/>
              <a:t>zosmf</a:t>
            </a:r>
            <a:r>
              <a:rPr lang="en-US" sz="1100" dirty="0"/>
              <a:t>/</a:t>
            </a:r>
            <a:r>
              <a:rPr lang="en-US" sz="1100" dirty="0" err="1"/>
              <a:t>restfiles</a:t>
            </a:r>
            <a:r>
              <a:rPr lang="en-US" sz="1100" dirty="0"/>
              <a:t>/ds/AWZDO03.RE7.LOAD.PGM(P5999X7)"  --header "Authorization: Basic QVdaRE8wMzpaZGV2b3BzNzc0NTA=" --header "X-IBM-Data-Type: binary" --header "Content-Type: application/octet-stream" --upload-file "C:\temp\output\batch\P5999X7.curlget" --header "Content-Type: application/octet-stream" -w "HTTP status: %{</a:t>
            </a:r>
            <a:r>
              <a:rPr lang="en-US" sz="1100" dirty="0" err="1"/>
              <a:t>http_code</a:t>
            </a:r>
            <a:r>
              <a:rPr lang="en-US" sz="1100" dirty="0"/>
              <a:t>}“</a:t>
            </a:r>
          </a:p>
          <a:p>
            <a:endParaRPr lang="en-US" sz="1100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0D0C25-4341-B4F1-C664-1AAF491D6C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829" y="2529546"/>
            <a:ext cx="3380014" cy="1890516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CF7DDCB-27B1-3E09-1B5F-D658F0960C8C}"/>
              </a:ext>
            </a:extLst>
          </p:cNvPr>
          <p:cNvSpPr/>
          <p:nvPr/>
        </p:nvSpPr>
        <p:spPr>
          <a:xfrm>
            <a:off x="481692" y="4050730"/>
            <a:ext cx="3616779" cy="369332"/>
          </a:xfrm>
          <a:prstGeom prst="round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93C9CF-3533-54DE-EB7E-3DC3E92A89B5}"/>
              </a:ext>
            </a:extLst>
          </p:cNvPr>
          <p:cNvSpPr txBox="1"/>
          <p:nvPr/>
        </p:nvSpPr>
        <p:spPr>
          <a:xfrm>
            <a:off x="432707" y="4427969"/>
            <a:ext cx="1845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Transfert </a:t>
            </a:r>
            <a:r>
              <a:rPr lang="fr-FR" dirty="0" err="1"/>
              <a:t>is</a:t>
            </a:r>
            <a:r>
              <a:rPr lang="fr-FR" dirty="0"/>
              <a:t> OK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6646A5-10DF-28C9-B792-86FC475AA7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400" y="2492501"/>
            <a:ext cx="2892879" cy="1832243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517B91E-18AB-39D2-0F4D-9D1AF136C17E}"/>
              </a:ext>
            </a:extLst>
          </p:cNvPr>
          <p:cNvCxnSpPr>
            <a:cxnSpLocks/>
          </p:cNvCxnSpPr>
          <p:nvPr/>
        </p:nvCxnSpPr>
        <p:spPr>
          <a:xfrm>
            <a:off x="3967843" y="3575957"/>
            <a:ext cx="37555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1D44F08-C74F-6E33-CD44-92EDF3432B98}"/>
              </a:ext>
            </a:extLst>
          </p:cNvPr>
          <p:cNvSpPr/>
          <p:nvPr/>
        </p:nvSpPr>
        <p:spPr>
          <a:xfrm>
            <a:off x="4278083" y="2740343"/>
            <a:ext cx="3018063" cy="369332"/>
          </a:xfrm>
          <a:prstGeom prst="round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4A9467-0326-7E18-10C0-9B1128918278}"/>
              </a:ext>
            </a:extLst>
          </p:cNvPr>
          <p:cNvSpPr txBox="1"/>
          <p:nvPr/>
        </p:nvSpPr>
        <p:spPr>
          <a:xfrm>
            <a:off x="4278083" y="4361788"/>
            <a:ext cx="2892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No stats </a:t>
            </a: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browsing</a:t>
            </a:r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5882073-0820-57D5-F03C-6A259523B4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3415" y="2492501"/>
            <a:ext cx="2892880" cy="1830872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5F3F87C-DE55-B272-AE4C-9CD19CE86ABF}"/>
              </a:ext>
            </a:extLst>
          </p:cNvPr>
          <p:cNvCxnSpPr>
            <a:cxnSpLocks/>
          </p:cNvCxnSpPr>
          <p:nvPr/>
        </p:nvCxnSpPr>
        <p:spPr>
          <a:xfrm>
            <a:off x="7236279" y="3429000"/>
            <a:ext cx="37555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39588274-7A8E-D8C2-2137-6A5256E0C8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3400" y="4743258"/>
            <a:ext cx="2827562" cy="177036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C58D43F-20B4-33B8-1646-9BFA82F5CE50}"/>
              </a:ext>
            </a:extLst>
          </p:cNvPr>
          <p:cNvSpPr txBox="1"/>
          <p:nvPr/>
        </p:nvSpPr>
        <p:spPr>
          <a:xfrm>
            <a:off x="980642" y="5255884"/>
            <a:ext cx="3297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STATS on source system SYB -&gt; </a:t>
            </a:r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A49E30E-31AE-EEDC-542D-4C5F9C1EADB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11836" y="4743258"/>
            <a:ext cx="2827562" cy="1783306"/>
          </a:xfrm>
          <a:prstGeom prst="rect">
            <a:avLst/>
          </a:prstGeom>
        </p:spPr>
      </p:pic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F9AB444-9DD5-F193-6937-4F73001B4667}"/>
              </a:ext>
            </a:extLst>
          </p:cNvPr>
          <p:cNvCxnSpPr>
            <a:cxnSpLocks/>
          </p:cNvCxnSpPr>
          <p:nvPr/>
        </p:nvCxnSpPr>
        <p:spPr>
          <a:xfrm>
            <a:off x="7195058" y="5551517"/>
            <a:ext cx="37555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00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4A313-2347-4524-620E-231FB0C86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#6 – </a:t>
            </a:r>
            <a:r>
              <a:rPr lang="fr-FR" dirty="0" err="1"/>
              <a:t>Getting</a:t>
            </a:r>
            <a:r>
              <a:rPr lang="fr-FR" dirty="0"/>
              <a:t> </a:t>
            </a:r>
            <a:r>
              <a:rPr lang="fr-FR" dirty="0" err="1"/>
              <a:t>transfered</a:t>
            </a:r>
            <a:r>
              <a:rPr lang="fr-FR" dirty="0"/>
              <a:t> </a:t>
            </a:r>
            <a:r>
              <a:rPr lang="fr-FR" dirty="0" err="1"/>
              <a:t>load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FTP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256D9DF-A0F2-BC54-376E-0BFD479F87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371205"/>
            <a:ext cx="4920038" cy="435133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4A3838A-7F45-464F-35BE-D925D4D4B2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9963" y="2023353"/>
            <a:ext cx="5853590" cy="3309691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284AD00-BBD6-F795-8014-1A5F41A9295D}"/>
              </a:ext>
            </a:extLst>
          </p:cNvPr>
          <p:cNvSpPr/>
          <p:nvPr/>
        </p:nvSpPr>
        <p:spPr>
          <a:xfrm>
            <a:off x="5966904" y="4580859"/>
            <a:ext cx="2916359" cy="424544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435128D-7A88-1C43-3550-0F73B0C001D9}"/>
              </a:ext>
            </a:extLst>
          </p:cNvPr>
          <p:cNvSpPr txBox="1"/>
          <p:nvPr/>
        </p:nvSpPr>
        <p:spPr>
          <a:xfrm>
            <a:off x="6760374" y="5481043"/>
            <a:ext cx="4202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But no diff </a:t>
            </a:r>
            <a:r>
              <a:rPr lang="fr-FR" dirty="0" err="1"/>
              <a:t>between</a:t>
            </a:r>
            <a:r>
              <a:rPr lang="fr-FR" dirty="0"/>
              <a:t> FTP and ZOSMF </a:t>
            </a:r>
            <a:r>
              <a:rPr lang="fr-FR" dirty="0" err="1"/>
              <a:t>get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867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C5B13-BE57-8F79-D991-867A0B4D1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#7 – </a:t>
            </a:r>
            <a:r>
              <a:rPr lang="fr-FR" dirty="0" err="1"/>
              <a:t>Get</a:t>
            </a:r>
            <a:r>
              <a:rPr lang="fr-FR" dirty="0"/>
              <a:t> </a:t>
            </a:r>
            <a:r>
              <a:rPr lang="fr-FR" dirty="0" err="1"/>
              <a:t>transfered</a:t>
            </a:r>
            <a:r>
              <a:rPr lang="fr-FR" dirty="0"/>
              <a:t> </a:t>
            </a:r>
            <a:r>
              <a:rPr lang="fr-FR" dirty="0" err="1"/>
              <a:t>load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zosmf</a:t>
            </a:r>
            <a:r>
              <a:rPr lang="fr-FR" dirty="0"/>
              <a:t> </a:t>
            </a:r>
            <a:r>
              <a:rPr lang="fr-FR" dirty="0" err="1"/>
              <a:t>rest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BA9CD-79B5-9A25-624F-407B0C960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100" dirty="0"/>
              <a:t>curl.exe --request GET --</a:t>
            </a:r>
            <a:r>
              <a:rPr lang="en-US" sz="1100" dirty="0" err="1"/>
              <a:t>url</a:t>
            </a:r>
            <a:r>
              <a:rPr lang="en-US" sz="1100" dirty="0"/>
              <a:t> "https://uaprca.renault.fr:943/</a:t>
            </a:r>
            <a:r>
              <a:rPr lang="en-US" sz="1100" dirty="0" err="1"/>
              <a:t>zosmf</a:t>
            </a:r>
            <a:r>
              <a:rPr lang="en-US" sz="1100" dirty="0"/>
              <a:t>/</a:t>
            </a:r>
            <a:r>
              <a:rPr lang="en-US" sz="1100" dirty="0" err="1"/>
              <a:t>restfiles</a:t>
            </a:r>
            <a:r>
              <a:rPr lang="en-US" sz="1100" dirty="0"/>
              <a:t>/ds/AWZDO03.RE7.LOAD.PGM(P5999X7)" --header "Authorization: Basic QVdaRE8wMzpaZGV2b3BzNzc0NTA=" --header "X-IBM-Data-Type: binary" -w "HTTP status: %{</a:t>
            </a:r>
            <a:r>
              <a:rPr lang="en-US" sz="1100" dirty="0" err="1"/>
              <a:t>http_code</a:t>
            </a:r>
            <a:r>
              <a:rPr lang="en-US" sz="1100" dirty="0"/>
              <a:t>}" --output "c:\temp\output\batch\P5999X7.curlget.syh"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BC919C-7859-F85E-CEFE-0DEE0F6ED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8413" y="2253989"/>
            <a:ext cx="7122041" cy="4029660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A5E47B9-02A1-52F3-65B5-4269DCBDA59C}"/>
              </a:ext>
            </a:extLst>
          </p:cNvPr>
          <p:cNvSpPr/>
          <p:nvPr/>
        </p:nvSpPr>
        <p:spPr>
          <a:xfrm>
            <a:off x="1476547" y="3641966"/>
            <a:ext cx="4540532" cy="424544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398BF0-49F5-D514-FD62-B4BAA26AE44A}"/>
              </a:ext>
            </a:extLst>
          </p:cNvPr>
          <p:cNvSpPr txBox="1"/>
          <p:nvPr/>
        </p:nvSpPr>
        <p:spPr>
          <a:xfrm>
            <a:off x="3746812" y="6390334"/>
            <a:ext cx="609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But no diff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/>
              <a:t>orginal</a:t>
            </a:r>
            <a:r>
              <a:rPr lang="fr-FR" dirty="0"/>
              <a:t> and ZOSMF </a:t>
            </a:r>
            <a:r>
              <a:rPr lang="fr-FR" dirty="0" err="1"/>
              <a:t>get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906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d1c0902-ed92-4fed-896d-2e7725de02d4}" enabled="1" method="Standard" siteId="{d6b0bbee-7cd9-4d60-bce6-4a67b543e2ae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484</Words>
  <Application>Microsoft Office PowerPoint</Application>
  <PresentationFormat>Widescreen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#1 - Getting load (P5999X7)</vt:lpstr>
      <vt:lpstr>#2 – Curl get in a windows CMD</vt:lpstr>
      <vt:lpstr>#3 – Getting file with Filezilla bin mode</vt:lpstr>
      <vt:lpstr>#4 – Create a emptyPDSE dataset to send the LOAD</vt:lpstr>
      <vt:lpstr>#5 – Send the load in bin mode</vt:lpstr>
      <vt:lpstr>#6 – Getting transfered load with FTP</vt:lpstr>
      <vt:lpstr>#7 – Get transfered load with zosmf rest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BARTOLONE Eric</dc:creator>
  <cp:lastModifiedBy>BARTOLONE Eric</cp:lastModifiedBy>
  <cp:revision>1</cp:revision>
  <dcterms:created xsi:type="dcterms:W3CDTF">2025-06-13T12:07:14Z</dcterms:created>
  <dcterms:modified xsi:type="dcterms:W3CDTF">2025-06-13T12:53:46Z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Confidential C</vt:lpwstr>
  </property>
</Properties>
</file>